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5" r:id="rId7"/>
    <p:sldId id="264" r:id="rId8"/>
    <p:sldId id="258" r:id="rId9"/>
    <p:sldId id="260" r:id="rId10"/>
    <p:sldId id="261" r:id="rId11"/>
    <p:sldId id="25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Classic" panose="020B0604020202020204" charset="0"/>
      <p:regular r:id="rId17"/>
    </p:embeddedFont>
    <p:embeddedFont>
      <p:font typeface="Montserrat Semi-Bold Bold" panose="020B0604020202020204" charset="0"/>
      <p:regular r:id="rId18"/>
    </p:embeddedFont>
    <p:embeddedFont>
      <p:font typeface="Moontim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8139E-0856-0236-BA01-955683B33AFE}" v="10" dt="2021-06-16T09:24:47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Nestola" userId="S::federica.nestola@ehma.org::f33b226d-2069-47c9-a16c-a9c08063d2da" providerId="AD" clId="Web-{01B8139E-0856-0236-BA01-955683B33AFE}"/>
    <pc:docChg chg="addSld delSld">
      <pc:chgData name="Federica Nestola" userId="S::federica.nestola@ehma.org::f33b226d-2069-47c9-a16c-a9c08063d2da" providerId="AD" clId="Web-{01B8139E-0856-0236-BA01-955683B33AFE}" dt="2021-06-16T09:24:47.286" v="9"/>
      <pc:docMkLst>
        <pc:docMk/>
      </pc:docMkLst>
      <pc:sldChg chg="add replId">
        <pc:chgData name="Federica Nestola" userId="S::federica.nestola@ehma.org::f33b226d-2069-47c9-a16c-a9c08063d2da" providerId="AD" clId="Web-{01B8139E-0856-0236-BA01-955683B33AFE}" dt="2021-06-16T09:24:15.456" v="0"/>
        <pc:sldMkLst>
          <pc:docMk/>
          <pc:sldMk cId="3759811999" sldId="258"/>
        </pc:sldMkLst>
      </pc:sldChg>
      <pc:sldChg chg="add replId">
        <pc:chgData name="Federica Nestola" userId="S::federica.nestola@ehma.org::f33b226d-2069-47c9-a16c-a9c08063d2da" providerId="AD" clId="Web-{01B8139E-0856-0236-BA01-955683B33AFE}" dt="2021-06-16T09:24:17.831" v="1"/>
        <pc:sldMkLst>
          <pc:docMk/>
          <pc:sldMk cId="3259622073" sldId="259"/>
        </pc:sldMkLst>
      </pc:sldChg>
      <pc:sldChg chg="add replId">
        <pc:chgData name="Federica Nestola" userId="S::federica.nestola@ehma.org::f33b226d-2069-47c9-a16c-a9c08063d2da" providerId="AD" clId="Web-{01B8139E-0856-0236-BA01-955683B33AFE}" dt="2021-06-16T09:24:20.737" v="2"/>
        <pc:sldMkLst>
          <pc:docMk/>
          <pc:sldMk cId="341308178" sldId="260"/>
        </pc:sldMkLst>
      </pc:sldChg>
      <pc:sldChg chg="add replId">
        <pc:chgData name="Federica Nestola" userId="S::federica.nestola@ehma.org::f33b226d-2069-47c9-a16c-a9c08063d2da" providerId="AD" clId="Web-{01B8139E-0856-0236-BA01-955683B33AFE}" dt="2021-06-16T09:24:23.206" v="3"/>
        <pc:sldMkLst>
          <pc:docMk/>
          <pc:sldMk cId="23486430" sldId="261"/>
        </pc:sldMkLst>
      </pc:sldChg>
      <pc:sldChg chg="add del replId">
        <pc:chgData name="Federica Nestola" userId="S::federica.nestola@ehma.org::f33b226d-2069-47c9-a16c-a9c08063d2da" providerId="AD" clId="Web-{01B8139E-0856-0236-BA01-955683B33AFE}" dt="2021-06-16T09:24:47.286" v="9"/>
        <pc:sldMkLst>
          <pc:docMk/>
          <pc:sldMk cId="3368448733" sldId="262"/>
        </pc:sldMkLst>
      </pc:sldChg>
      <pc:sldChg chg="add del replId">
        <pc:chgData name="Federica Nestola" userId="S::federica.nestola@ehma.org::f33b226d-2069-47c9-a16c-a9c08063d2da" providerId="AD" clId="Web-{01B8139E-0856-0236-BA01-955683B33AFE}" dt="2021-06-16T09:24:44.223" v="8"/>
        <pc:sldMkLst>
          <pc:docMk/>
          <pc:sldMk cId="3042012047" sldId="263"/>
        </pc:sldMkLst>
      </pc:sldChg>
      <pc:sldChg chg="add replId">
        <pc:chgData name="Federica Nestola" userId="S::federica.nestola@ehma.org::f33b226d-2069-47c9-a16c-a9c08063d2da" providerId="AD" clId="Web-{01B8139E-0856-0236-BA01-955683B33AFE}" dt="2021-06-16T09:24:32.285" v="6"/>
        <pc:sldMkLst>
          <pc:docMk/>
          <pc:sldMk cId="2434506830" sldId="264"/>
        </pc:sldMkLst>
      </pc:sldChg>
      <pc:sldChg chg="add replId">
        <pc:chgData name="Federica Nestola" userId="S::federica.nestola@ehma.org::f33b226d-2069-47c9-a16c-a9c08063d2da" providerId="AD" clId="Web-{01B8139E-0856-0236-BA01-955683B33AFE}" dt="2021-06-16T09:24:34.347" v="7"/>
        <pc:sldMkLst>
          <pc:docMk/>
          <pc:sldMk cId="708628311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38101" y="-1134685"/>
            <a:ext cx="18564202" cy="627818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87444" y="5378448"/>
            <a:ext cx="11174337" cy="130198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770685" y="5581941"/>
            <a:ext cx="12319177" cy="92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9"/>
              </a:lnSpc>
            </a:pPr>
            <a:r>
              <a:rPr lang="en-US" sz="5349">
                <a:solidFill>
                  <a:srgbClr val="00A3DC"/>
                </a:solidFill>
                <a:latin typeface="Montserrat Semi-Bold Bold"/>
              </a:rPr>
              <a:t>TITLE OF THE ABSTRACT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72395" y="7069139"/>
            <a:ext cx="9399891" cy="197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8"/>
              </a:lnSpc>
            </a:pPr>
            <a:r>
              <a:rPr lang="en-US" sz="4494">
                <a:solidFill>
                  <a:srgbClr val="FFFFFF"/>
                </a:solidFill>
                <a:latin typeface="Montserrat Classic"/>
              </a:rPr>
              <a:t>Presenter Name</a:t>
            </a:r>
          </a:p>
          <a:p>
            <a:pPr algn="ctr">
              <a:lnSpc>
                <a:spcPts val="5168"/>
              </a:lnSpc>
            </a:pPr>
            <a:r>
              <a:rPr lang="en-US" sz="4494">
                <a:solidFill>
                  <a:srgbClr val="FFFFFF"/>
                </a:solidFill>
                <a:latin typeface="Montserrat Classic"/>
              </a:rPr>
              <a:t>Title</a:t>
            </a:r>
          </a:p>
          <a:p>
            <a:pPr algn="ctr">
              <a:lnSpc>
                <a:spcPts val="5168"/>
              </a:lnSpc>
            </a:pPr>
            <a:r>
              <a:rPr lang="en-US" sz="4494">
                <a:solidFill>
                  <a:srgbClr val="FFFFFF"/>
                </a:solidFill>
                <a:latin typeface="Montserrat Classic"/>
              </a:rPr>
              <a:t>Contact e-mail (if you wish)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4543" y="7213151"/>
            <a:ext cx="3282893" cy="23308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83258" y="7706296"/>
            <a:ext cx="3385463" cy="1437360"/>
            <a:chOff x="0" y="0"/>
            <a:chExt cx="4513950" cy="1916480"/>
          </a:xfrm>
        </p:grpSpPr>
        <p:sp>
          <p:nvSpPr>
            <p:cNvPr id="8" name="TextBox 8"/>
            <p:cNvSpPr txBox="1"/>
            <p:nvPr/>
          </p:nvSpPr>
          <p:spPr>
            <a:xfrm>
              <a:off x="0" y="392218"/>
              <a:ext cx="2558800" cy="1227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51"/>
                </a:lnSpc>
              </a:pPr>
              <a:r>
                <a:rPr lang="en-US" sz="6525" spc="130">
                  <a:solidFill>
                    <a:srgbClr val="FFFFFF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08661" y="142875"/>
              <a:ext cx="1905290" cy="1773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92"/>
                </a:lnSpc>
              </a:pPr>
              <a:r>
                <a:rPr lang="en-US" sz="9516" spc="-551">
                  <a:solidFill>
                    <a:srgbClr val="FFFFFF"/>
                  </a:solidFill>
                  <a:latin typeface="Moontime"/>
                </a:rPr>
                <a:t>2021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14808360" y="-6026587"/>
            <a:ext cx="21052985" cy="20440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9764943" y="2131435"/>
            <a:ext cx="18564202" cy="627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0920" y="243275"/>
            <a:ext cx="2063313" cy="14649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888687" y="553219"/>
            <a:ext cx="2127779" cy="903387"/>
            <a:chOff x="0" y="0"/>
            <a:chExt cx="2837038" cy="1204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34271"/>
              <a:ext cx="1608218" cy="78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06"/>
                </a:lnSpc>
              </a:pPr>
              <a:r>
                <a:rPr lang="en-US" sz="4101" spc="82">
                  <a:solidFill>
                    <a:srgbClr val="00A3DC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9555" y="85725"/>
              <a:ext cx="1197483" cy="111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80"/>
                </a:lnSpc>
              </a:pPr>
              <a:r>
                <a:rPr lang="en-US" sz="5981" spc="-346">
                  <a:solidFill>
                    <a:srgbClr val="00A3DC"/>
                  </a:solidFill>
                  <a:latin typeface="Moontime"/>
                </a:rPr>
                <a:t>2021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48535" y="9406084"/>
            <a:ext cx="3694080" cy="49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4"/>
              </a:lnSpc>
            </a:pPr>
            <a:r>
              <a:rPr lang="en-US" sz="2788">
                <a:solidFill>
                  <a:srgbClr val="00A3DC"/>
                </a:solidFill>
                <a:latin typeface="Montserrat Semi-Bold Bold"/>
              </a:rPr>
              <a:t>#EHMA2021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14808360" y="-6026587"/>
            <a:ext cx="21052985" cy="20440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9764943" y="2131435"/>
            <a:ext cx="18564202" cy="627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0920" y="243275"/>
            <a:ext cx="2063313" cy="14649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888687" y="553219"/>
            <a:ext cx="2127779" cy="903387"/>
            <a:chOff x="0" y="0"/>
            <a:chExt cx="2837038" cy="1204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34271"/>
              <a:ext cx="1608218" cy="78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06"/>
                </a:lnSpc>
              </a:pPr>
              <a:r>
                <a:rPr lang="en-US" sz="4101" spc="82">
                  <a:solidFill>
                    <a:srgbClr val="00A3DC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9555" y="85725"/>
              <a:ext cx="1197483" cy="111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80"/>
                </a:lnSpc>
              </a:pPr>
              <a:r>
                <a:rPr lang="en-US" sz="5981" spc="-346">
                  <a:solidFill>
                    <a:srgbClr val="00A3DC"/>
                  </a:solidFill>
                  <a:latin typeface="Moontime"/>
                </a:rPr>
                <a:t>2021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48535" y="9406084"/>
            <a:ext cx="3694080" cy="49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4"/>
              </a:lnSpc>
            </a:pPr>
            <a:r>
              <a:rPr lang="en-US" sz="2788">
                <a:solidFill>
                  <a:srgbClr val="00A3DC"/>
                </a:solidFill>
                <a:latin typeface="Montserrat Semi-Bold Bold"/>
              </a:rPr>
              <a:t>#EHMA2021</a:t>
            </a:r>
          </a:p>
        </p:txBody>
      </p:sp>
    </p:spTree>
    <p:extLst>
      <p:ext uri="{BB962C8B-B14F-4D97-AF65-F5344CB8AC3E}">
        <p14:creationId xmlns:p14="http://schemas.microsoft.com/office/powerpoint/2010/main" val="70862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14808360" y="-6026587"/>
            <a:ext cx="21052985" cy="20440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9764943" y="2131435"/>
            <a:ext cx="18564202" cy="627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0920" y="243275"/>
            <a:ext cx="2063313" cy="14649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888687" y="553219"/>
            <a:ext cx="2127779" cy="903387"/>
            <a:chOff x="0" y="0"/>
            <a:chExt cx="2837038" cy="1204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34271"/>
              <a:ext cx="1608218" cy="78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06"/>
                </a:lnSpc>
              </a:pPr>
              <a:r>
                <a:rPr lang="en-US" sz="4101" spc="82">
                  <a:solidFill>
                    <a:srgbClr val="00A3DC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9555" y="85725"/>
              <a:ext cx="1197483" cy="111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80"/>
                </a:lnSpc>
              </a:pPr>
              <a:r>
                <a:rPr lang="en-US" sz="5981" spc="-346">
                  <a:solidFill>
                    <a:srgbClr val="00A3DC"/>
                  </a:solidFill>
                  <a:latin typeface="Moontime"/>
                </a:rPr>
                <a:t>2021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48535" y="9406084"/>
            <a:ext cx="3694080" cy="49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4"/>
              </a:lnSpc>
            </a:pPr>
            <a:r>
              <a:rPr lang="en-US" sz="2788">
                <a:solidFill>
                  <a:srgbClr val="00A3DC"/>
                </a:solidFill>
                <a:latin typeface="Montserrat Semi-Bold Bold"/>
              </a:rPr>
              <a:t>#EHMA2021</a:t>
            </a:r>
          </a:p>
        </p:txBody>
      </p:sp>
    </p:spTree>
    <p:extLst>
      <p:ext uri="{BB962C8B-B14F-4D97-AF65-F5344CB8AC3E}">
        <p14:creationId xmlns:p14="http://schemas.microsoft.com/office/powerpoint/2010/main" val="243450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14808360" y="-6026587"/>
            <a:ext cx="21052985" cy="20440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9764943" y="2131435"/>
            <a:ext cx="18564202" cy="627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0920" y="243275"/>
            <a:ext cx="2063313" cy="14649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888687" y="553219"/>
            <a:ext cx="2127779" cy="903387"/>
            <a:chOff x="0" y="0"/>
            <a:chExt cx="2837038" cy="1204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34271"/>
              <a:ext cx="1608218" cy="78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06"/>
                </a:lnSpc>
              </a:pPr>
              <a:r>
                <a:rPr lang="en-US" sz="4101" spc="82">
                  <a:solidFill>
                    <a:srgbClr val="00A3DC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9555" y="85725"/>
              <a:ext cx="1197483" cy="111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80"/>
                </a:lnSpc>
              </a:pPr>
              <a:r>
                <a:rPr lang="en-US" sz="5981" spc="-346">
                  <a:solidFill>
                    <a:srgbClr val="00A3DC"/>
                  </a:solidFill>
                  <a:latin typeface="Moontime"/>
                </a:rPr>
                <a:t>2021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48535" y="9406084"/>
            <a:ext cx="3694080" cy="49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4"/>
              </a:lnSpc>
            </a:pPr>
            <a:r>
              <a:rPr lang="en-US" sz="2788">
                <a:solidFill>
                  <a:srgbClr val="00A3DC"/>
                </a:solidFill>
                <a:latin typeface="Montserrat Semi-Bold Bold"/>
              </a:rPr>
              <a:t>#EHMA2021</a:t>
            </a:r>
          </a:p>
        </p:txBody>
      </p:sp>
    </p:spTree>
    <p:extLst>
      <p:ext uri="{BB962C8B-B14F-4D97-AF65-F5344CB8AC3E}">
        <p14:creationId xmlns:p14="http://schemas.microsoft.com/office/powerpoint/2010/main" val="375981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14808360" y="-6026587"/>
            <a:ext cx="21052985" cy="20440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9764943" y="2131435"/>
            <a:ext cx="18564202" cy="627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0920" y="243275"/>
            <a:ext cx="2063313" cy="14649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888687" y="553219"/>
            <a:ext cx="2127779" cy="903387"/>
            <a:chOff x="0" y="0"/>
            <a:chExt cx="2837038" cy="1204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34271"/>
              <a:ext cx="1608218" cy="78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06"/>
                </a:lnSpc>
              </a:pPr>
              <a:r>
                <a:rPr lang="en-US" sz="4101" spc="82">
                  <a:solidFill>
                    <a:srgbClr val="00A3DC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9555" y="85725"/>
              <a:ext cx="1197483" cy="111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80"/>
                </a:lnSpc>
              </a:pPr>
              <a:r>
                <a:rPr lang="en-US" sz="5981" spc="-346">
                  <a:solidFill>
                    <a:srgbClr val="00A3DC"/>
                  </a:solidFill>
                  <a:latin typeface="Moontime"/>
                </a:rPr>
                <a:t>2021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48535" y="9406084"/>
            <a:ext cx="3694080" cy="49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4"/>
              </a:lnSpc>
            </a:pPr>
            <a:r>
              <a:rPr lang="en-US" sz="2788">
                <a:solidFill>
                  <a:srgbClr val="00A3DC"/>
                </a:solidFill>
                <a:latin typeface="Montserrat Semi-Bold Bold"/>
              </a:rPr>
              <a:t>#EHMA2021</a:t>
            </a:r>
          </a:p>
        </p:txBody>
      </p:sp>
    </p:spTree>
    <p:extLst>
      <p:ext uri="{BB962C8B-B14F-4D97-AF65-F5344CB8AC3E}">
        <p14:creationId xmlns:p14="http://schemas.microsoft.com/office/powerpoint/2010/main" val="34130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14808360" y="-6026587"/>
            <a:ext cx="21052985" cy="20440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9764943" y="2131435"/>
            <a:ext cx="18564202" cy="627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0920" y="243275"/>
            <a:ext cx="2063313" cy="14649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888687" y="553219"/>
            <a:ext cx="2127779" cy="903387"/>
            <a:chOff x="0" y="0"/>
            <a:chExt cx="2837038" cy="1204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34271"/>
              <a:ext cx="1608218" cy="78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06"/>
                </a:lnSpc>
              </a:pPr>
              <a:r>
                <a:rPr lang="en-US" sz="4101" spc="82">
                  <a:solidFill>
                    <a:srgbClr val="00A3DC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9555" y="85725"/>
              <a:ext cx="1197483" cy="111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80"/>
                </a:lnSpc>
              </a:pPr>
              <a:r>
                <a:rPr lang="en-US" sz="5981" spc="-346">
                  <a:solidFill>
                    <a:srgbClr val="00A3DC"/>
                  </a:solidFill>
                  <a:latin typeface="Moontime"/>
                </a:rPr>
                <a:t>2021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48535" y="9406084"/>
            <a:ext cx="3694080" cy="49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4"/>
              </a:lnSpc>
            </a:pPr>
            <a:r>
              <a:rPr lang="en-US" sz="2788">
                <a:solidFill>
                  <a:srgbClr val="00A3DC"/>
                </a:solidFill>
                <a:latin typeface="Montserrat Semi-Bold Bold"/>
              </a:rPr>
              <a:t>#EHMA2021</a:t>
            </a:r>
          </a:p>
        </p:txBody>
      </p:sp>
    </p:spTree>
    <p:extLst>
      <p:ext uri="{BB962C8B-B14F-4D97-AF65-F5344CB8AC3E}">
        <p14:creationId xmlns:p14="http://schemas.microsoft.com/office/powerpoint/2010/main" val="2348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14808360" y="-6026587"/>
            <a:ext cx="21052985" cy="20440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9764943" y="2131435"/>
            <a:ext cx="18564202" cy="627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0920" y="243275"/>
            <a:ext cx="2063313" cy="146495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888687" y="553219"/>
            <a:ext cx="2127779" cy="903387"/>
            <a:chOff x="0" y="0"/>
            <a:chExt cx="2837038" cy="1204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234271"/>
              <a:ext cx="1608218" cy="78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06"/>
                </a:lnSpc>
              </a:pPr>
              <a:r>
                <a:rPr lang="en-US" sz="4101" spc="82">
                  <a:solidFill>
                    <a:srgbClr val="00A3DC"/>
                  </a:solidFill>
                  <a:latin typeface="Moontime"/>
                </a:rPr>
                <a:t>EHMA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9555" y="85725"/>
              <a:ext cx="1197483" cy="1118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80"/>
                </a:lnSpc>
              </a:pPr>
              <a:r>
                <a:rPr lang="en-US" sz="5981" spc="-346">
                  <a:solidFill>
                    <a:srgbClr val="00A3DC"/>
                  </a:solidFill>
                  <a:latin typeface="Moontime"/>
                </a:rPr>
                <a:t>2021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148535" y="9406084"/>
            <a:ext cx="3694080" cy="49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4"/>
              </a:lnSpc>
            </a:pPr>
            <a:r>
              <a:rPr lang="en-US" sz="2788">
                <a:solidFill>
                  <a:srgbClr val="00A3DC"/>
                </a:solidFill>
                <a:latin typeface="Montserrat Semi-Bold Bold"/>
              </a:rPr>
              <a:t>#EHMA2021</a:t>
            </a:r>
          </a:p>
        </p:txBody>
      </p:sp>
    </p:spTree>
    <p:extLst>
      <p:ext uri="{BB962C8B-B14F-4D97-AF65-F5344CB8AC3E}">
        <p14:creationId xmlns:p14="http://schemas.microsoft.com/office/powerpoint/2010/main" val="325962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C4B5EC1D6AA448345327C31B545B7" ma:contentTypeVersion="17" ma:contentTypeDescription="Create a new document." ma:contentTypeScope="" ma:versionID="a226249836c30440f73438de4055fa46">
  <xsd:schema xmlns:xsd="http://www.w3.org/2001/XMLSchema" xmlns:xs="http://www.w3.org/2001/XMLSchema" xmlns:p="http://schemas.microsoft.com/office/2006/metadata/properties" xmlns:ns2="be705904-c362-4723-8679-65bc33606af2" xmlns:ns3="d667a291-ccc0-481b-9748-94b751bb22e1" targetNamespace="http://schemas.microsoft.com/office/2006/metadata/properties" ma:root="true" ma:fieldsID="9c7e1fe136ee937698352989cb817237" ns2:_="" ns3:_="">
    <xsd:import namespace="be705904-c362-4723-8679-65bc33606af2"/>
    <xsd:import namespace="d667a291-ccc0-481b-9748-94b751bb22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05904-c362-4723-8679-65bc3360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7a291-ccc0-481b-9748-94b751bb2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3F8C4-B4A1-4BFF-9D1E-1C776AF8FF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C73244-937B-4C2A-9009-55A8B65E4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8E7D2-E36F-454E-A429-7245A483A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05904-c362-4723-8679-65bc33606af2"/>
    <ds:schemaRef ds:uri="d667a291-ccc0-481b-9748-94b751bb2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Proposals - Abstract Template</dc:title>
  <cp:revision>6</cp:revision>
  <dcterms:created xsi:type="dcterms:W3CDTF">2006-08-16T00:00:00Z</dcterms:created>
  <dcterms:modified xsi:type="dcterms:W3CDTF">2021-06-16T09:24:57Z</dcterms:modified>
  <dc:identifier>DAEfejPGobo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0x010100578C4B5EC1D6AA448345327C31B545B7</vt:lpwstr>
  </property>
</Properties>
</file>